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5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GWN Series of Networking Solutions Battle Card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771" y="1047309"/>
            <a:ext cx="298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AP is Right for You? </a:t>
            </a:r>
            <a:endParaRPr lang="en-US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5796" y="1009445"/>
            <a:ext cx="298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Features</a:t>
            </a:r>
            <a:endParaRPr lang="en-US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653" y="1416641"/>
            <a:ext cx="40802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offer access points for all your needs including: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hotels, convention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centers, dormitories, retail stores, offices,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cafes, outdoor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resorts and restaurants, and more. Read below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see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is best for your deployment.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5796" y="1416641"/>
            <a:ext cx="604424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250 (GWN7610) and 450 (GWN7600, GWN7600LR)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clients per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Points have embedded controllers, and can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managed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upgraded, and monitored via the Web UI with no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added software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 hardware purchase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features and advanced technology for your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money compared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other vendor offerings within this price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range (Ubiquiti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Ruckus, X-Claim)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Advanced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QoS, VLAN, TOS, 802.11e/WMM for an optimized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voice, video-viewing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web browsing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Roaming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802.11k/r/v PMK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Caching/OKC), SON/Mesh (GWN7600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 GWN7600LR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only). Currently pending for GWN7610.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Industry-leading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measures. All Grandstream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points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random default passwords, secure boot,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critical data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lockdown, digitally signed firmware, and a unique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certificate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 device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20250"/>
              </p:ext>
            </p:extLst>
          </p:nvPr>
        </p:nvGraphicFramePr>
        <p:xfrm>
          <a:off x="359762" y="3571470"/>
          <a:ext cx="5089588" cy="2887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578"/>
                <a:gridCol w="1311216"/>
                <a:gridCol w="1272397"/>
                <a:gridCol w="1272397"/>
              </a:tblGrid>
              <a:tr h="366714"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GWN7600LR Outdoor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802.11ac Wave 2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GWN7610 802.11ac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GWN7600 802.11ac Wave 2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Simultaneous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Clients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450+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450+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601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2.4G/5G Throughput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 Mbps/867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Mbps</a:t>
                      </a:r>
                      <a:b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b="0" cap="none" spc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 Mbps/1300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Mbps</a:t>
                      </a:r>
                      <a:b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 Mbps/867 Mbps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b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Standards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IEEE 802.11 a/b/g/n/ac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(Wave-2)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IEEE 802.11 a/b/g/n/ac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IEEE 802.11 a/b/g/n/ac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(Wave 2)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46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Range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300+ Meters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175+ Meters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165+ Meters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0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Gigabit Network Ports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179170" y="6611779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000" dirty="0" smtClean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000" dirty="0" smtClean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Grandstream Networks</a:t>
            </a:r>
            <a:endParaRPr lang="en-US" sz="1000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94" y="2370816"/>
            <a:ext cx="602293" cy="11751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241" y="2708691"/>
            <a:ext cx="866724" cy="83667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56" y="2818333"/>
            <a:ext cx="762666" cy="73622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450" y="5284956"/>
            <a:ext cx="758276" cy="883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66" y="4938395"/>
            <a:ext cx="1053900" cy="10353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44" y="4806047"/>
            <a:ext cx="983411" cy="105288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153239" y="5985097"/>
            <a:ext cx="1259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Controllerless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04756" y="6232405"/>
            <a:ext cx="1259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Optimized QoS &amp; Roaming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50234" y="5842941"/>
            <a:ext cx="1259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Secured</a:t>
            </a:r>
            <a:endParaRPr lang="en-US" sz="11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GWN Series of Networking Solutions Battle Card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50831"/>
              </p:ext>
            </p:extLst>
          </p:nvPr>
        </p:nvGraphicFramePr>
        <p:xfrm>
          <a:off x="94891" y="978458"/>
          <a:ext cx="11982092" cy="5291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505"/>
                <a:gridCol w="1763953"/>
                <a:gridCol w="1699981"/>
                <a:gridCol w="1723472"/>
                <a:gridCol w="1711727"/>
                <a:gridCol w="1711727"/>
                <a:gridCol w="1711727"/>
              </a:tblGrid>
              <a:tr h="415208"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GWN7610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GWN7600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Unifi UAP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AC Pro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Unifi UAP AC LR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Ruckus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R300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Ruckus R500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15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Embedded Controller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670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2.4G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Throughput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15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5G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Throughput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1300Mbps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867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MU-MIMO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1300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867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867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574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Standards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(Wave 2)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a/b/g/n/ac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137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&amp; System Security 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WPA/WPA2-PSK, WPA/WPA2 Enterprise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(TKIP/AES), anti-hacking secure boot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 critical data/control lockdown via digital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signatures, unique security certificate and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random default password per device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WPA-PSK,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WPA-Enterprise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(WPA/WPA2, TKIP/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AES)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WPA-PSK,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WPA-Enterprise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(WPA/WPA2,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TKIP/AES)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WPA-PSK, WPA-TKIP, WPA2 AES, 802.11i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Authentication via 802.1X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with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ZoneDirector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local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authentication database,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support for RADIUS, LDAP, and Active Directory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WPA-PSK, WPA-TKIP, WPA2 AES, 802.11i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Authentication via 802.1X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with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ZoneDirector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local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authentication database,</a:t>
                      </a:r>
                    </a:p>
                    <a:p>
                      <a:pPr algn="ctr"/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support for RADIUS, LDAP, and Active Directory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13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USB Port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/>
                </a:tc>
              </a:tr>
              <a:tr h="385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Gigabit Network Ports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15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Simultaneou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 Client Devices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13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SSIDs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Multiple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75653" y="6423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Grandstream Networks</a:t>
            </a:r>
            <a:endParaRPr lang="en-US"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7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GWN Series of Networking Solutions Battle Card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87644"/>
              </p:ext>
            </p:extLst>
          </p:nvPr>
        </p:nvGraphicFramePr>
        <p:xfrm>
          <a:off x="86265" y="969830"/>
          <a:ext cx="11982090" cy="5060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6089"/>
                <a:gridCol w="2057945"/>
                <a:gridCol w="1997014"/>
                <a:gridCol w="1997014"/>
                <a:gridCol w="1997014"/>
                <a:gridCol w="1997014"/>
              </a:tblGrid>
              <a:tr h="366714"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GWN7600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LR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Unifi UAP AC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 Pro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Aerohive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AP1130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Netgear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WND930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Fortinet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FAP-224D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Embedded Controller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5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2.4G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Throughput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300Mbps; 400Mbps with 256-QAM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 Mbps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 Mbps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5G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Throughput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867Mbps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MU- 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1300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3x3 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867Mbps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2x2:2MIMO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 Mbps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 Mbps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2x2 MIMO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95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Standards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 (Wave 2)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a/b/g/n/ac (Wave 2)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 2.0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802.11 a/b/g/n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587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&amp; System Security 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WPA/WPA2-PSK, WPA/WPA2 Enterprise (TKIP/AES), Anti-hacking secure boot and critical data/control lockdown via digital signatures, unique security certificate and random default password per device</a:t>
                      </a:r>
                      <a:endParaRPr lang="en-US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WPA-PSK, WPA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Enterprise (WPA/WPA2,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TKIP/AES)</a:t>
                      </a:r>
                      <a:endParaRPr lang="en-US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TPM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AES, CCMP, TKIP,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 RC4 (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WEPonly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en-US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Wired Equivalent Privacy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(WEP) Encryption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Protected Access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Preshared</a:t>
                      </a:r>
                      <a:endParaRPr lang="en-US" sz="900" b="0" i="0" u="none" strike="noStrike" kern="1200" baseline="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Key (WPA-PSK, WPA2-PSK)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MAC address filtering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BSSID</a:t>
                      </a:r>
                      <a:endParaRPr lang="en-US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WPA™ and WPA2™ with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802.1x or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Preshared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key,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 and Web Captive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Portal, MAC blacklist &amp;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whitelist</a:t>
                      </a:r>
                      <a:endParaRPr lang="en-US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Weatherproof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IP66 when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installed vertically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IP66</a:t>
                      </a:r>
                    </a:p>
                  </a:txBody>
                  <a:tcPr/>
                </a:tc>
              </a:tr>
              <a:tr h="450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Gigabit Network Ports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Simultaneou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 Client Devices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250+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512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128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Not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Listed 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SSIDs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External Antenna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954883" y="577969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Grandstream Networks</a:t>
            </a:r>
            <a:endParaRPr lang="en-US"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158" y="6527321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*Coverage may vary based on environment</a:t>
            </a:r>
            <a:endParaRPr lang="en-US" sz="1000" i="1" dirty="0">
              <a:solidFill>
                <a:schemeClr val="bg2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8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752</Words>
  <Application>Microsoft Macintosh PowerPoint</Application>
  <PresentationFormat>Widescreen</PresentationFormat>
  <Paragraphs>234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KATE-ASUS</dc:creator>
  <cp:lastModifiedBy>Anita Lam</cp:lastModifiedBy>
  <cp:revision>11</cp:revision>
  <dcterms:created xsi:type="dcterms:W3CDTF">2018-02-01T15:13:46Z</dcterms:created>
  <dcterms:modified xsi:type="dcterms:W3CDTF">2019-03-15T21:38:58Z</dcterms:modified>
</cp:coreProperties>
</file>